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6" r:id="rId6"/>
    <p:sldId id="263" r:id="rId7"/>
    <p:sldId id="264" r:id="rId8"/>
    <p:sldId id="265" r:id="rId9"/>
    <p:sldId id="258" r:id="rId10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94663" autoAdjust="0"/>
  </p:normalViewPr>
  <p:slideViewPr>
    <p:cSldViewPr>
      <p:cViewPr>
        <p:scale>
          <a:sx n="38" d="100"/>
          <a:sy n="38" d="100"/>
        </p:scale>
        <p:origin x="-1603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368D5-CB0E-4082-ABAA-6BCF3DF70D8A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3DAB5-7EAB-4569-9664-BEC89A65142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3F93C-EC01-4987-A335-F8AF086A845F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9CC92-EBF4-45C2-85DE-BAD180E8F1D7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2FC7A-387A-4536-90AF-16C6A632B899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0EF0C-41E6-4C1C-97B1-B7492EEE53E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F6645-E793-47A5-BEAA-EBF04C5C22B2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9267F-79AE-4424-A882-0D27CF9BF639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F24FC-5526-4796-A2E1-47D24FDA2608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307B361D-79A8-4D3F-8827-FB233D9C02A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2F1C6-DB12-4D1F-8A2C-07E272612758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08A51-5BAE-465A-84B0-363C0225ADA3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2AE66-5375-4DA3-84DC-4B587C019DD7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7633F-94C4-4648-8CDB-C5793BB6CF3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B11AB3-1A98-4B5C-86E2-2058B31DD2DE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AB8E8-2708-428F-A635-63DC41D33989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C722D-2E7E-491F-8D14-E369AE13247C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76D15-60FF-49F2-A62A-EC3B7D8BFEBB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B1008-A435-4FB3-A77D-7F2554820ABC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CE2BD-FC6B-4EBF-94BB-38594879DE22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155EE-7138-4466-AB02-7EBB12B8BC9A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1BFD9-8906-4DF8-8741-D5FCEE8175F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AEFB20C-7993-4393-9314-7C93FA7B0D9D}" type="datetimeFigureOut">
              <a:rPr lang="id-ID" smtClean="0"/>
              <a:pPr>
                <a:defRPr/>
              </a:pPr>
              <a:t>01/05/2013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51C13C-CEA6-448B-8F90-170C9033D043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202013_8a169fb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345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27363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4000" b="1" dirty="0" smtClean="0">
                <a:solidFill>
                  <a:schemeClr val="bg1"/>
                </a:solidFill>
              </a:rPr>
              <a:t>HAPPY BIRTHDAY 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TO OFS KOREA 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75 YEARS OF JOURNEY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4000" b="1" dirty="0" smtClean="0">
                <a:solidFill>
                  <a:schemeClr val="bg1"/>
                </a:solidFill>
              </a:rPr>
              <a:t> WITH FRANCIS AND CHRIST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GREETINGS FROM THE SISTERS AND BROTHERS IN INDONESIA</a:t>
            </a:r>
            <a:endParaRPr lang="id-ID" dirty="0"/>
          </a:p>
        </p:txBody>
      </p:sp>
      <p:pic>
        <p:nvPicPr>
          <p:cNvPr id="4" name="Content Placeholder 3" descr="DSC_0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0553"/>
            <a:ext cx="7560840" cy="504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0309"/>
            <a:ext cx="9203587" cy="614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80512" cy="61271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OFS Yakoba, Cipanas, Indonesia</a:t>
            </a:r>
            <a:endParaRPr lang="id-ID" dirty="0"/>
          </a:p>
        </p:txBody>
      </p:sp>
      <p:pic>
        <p:nvPicPr>
          <p:cNvPr id="8" name="Content Placeholder 7" descr="OFS Yakoba 17-2-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244536" cy="46755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DSC02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9555" cy="68621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pic>
        <p:nvPicPr>
          <p:cNvPr id="5" name="Picture 4" descr="DSC02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462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DSC024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27384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DEWAN NASIONAL</a:t>
            </a:r>
            <a:br>
              <a:rPr lang="id-ID" dirty="0" smtClean="0"/>
            </a:br>
            <a:r>
              <a:rPr lang="id-ID" dirty="0" smtClean="0"/>
              <a:t>OFS INDONESIA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id-ID" sz="1200" b="1" dirty="0" smtClean="0">
                <a:latin typeface="Wide Latin" pitchFamily="18" charset="0"/>
              </a:rPr>
              <a:t>	 Pendamping Rohani I : </a:t>
            </a: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> Pater Yan Ladju, OFM</a:t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b="1" dirty="0" smtClean="0">
                <a:latin typeface="Wide Latin" pitchFamily="18" charset="0"/>
              </a:rPr>
              <a:t>Pendamping Rohani II:</a:t>
            </a:r>
            <a:r>
              <a:rPr lang="id-ID" sz="1200" dirty="0" smtClean="0">
                <a:latin typeface="Wide Latin" pitchFamily="18" charset="0"/>
              </a:rPr>
              <a:t> </a:t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>Pater Donatus Marbun, OFMCap.</a:t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b="1" dirty="0" smtClean="0">
                <a:latin typeface="Wide Latin" pitchFamily="18" charset="0"/>
              </a:rPr>
              <a:t>Minister Nasional: </a:t>
            </a: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>Sdr. Nikolaus Namai, OFS</a:t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b="1" dirty="0" smtClean="0">
                <a:latin typeface="Wide Latin" pitchFamily="18" charset="0"/>
              </a:rPr>
              <a:t>Wakil Minister Nasional: </a:t>
            </a: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>Sdr. Anton Susanto Sitohang, OFS</a:t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b="1" dirty="0" smtClean="0">
                <a:latin typeface="Wide Latin" pitchFamily="18" charset="0"/>
              </a:rPr>
              <a:t>Sekretaris Nasional: </a:t>
            </a: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>Sdri. Christina Chang, OFS</a:t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b="1" dirty="0" smtClean="0">
                <a:latin typeface="Wide Latin" pitchFamily="18" charset="0"/>
              </a:rPr>
              <a:t>Bendahara Nasional: </a:t>
            </a: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>Sdri. Dianawati Salim, OFS</a:t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b="1" dirty="0" smtClean="0">
                <a:latin typeface="Wide Latin" pitchFamily="18" charset="0"/>
              </a:rPr>
              <a:t>Formator Nasional: </a:t>
            </a: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>Sdr. F.X. Indrapradja, OFS</a:t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b="1" dirty="0" smtClean="0">
                <a:latin typeface="Wide Latin" pitchFamily="18" charset="0"/>
              </a:rPr>
              <a:t>International Councillor: </a:t>
            </a: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>Sdr. F.X. Indrapradja, OFS</a:t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b="1" dirty="0" smtClean="0">
                <a:latin typeface="Wide Latin" pitchFamily="18" charset="0"/>
              </a:rPr>
              <a:t>Vice International Councillor: </a:t>
            </a:r>
            <a:r>
              <a:rPr lang="id-ID" sz="1200" dirty="0" smtClean="0">
                <a:latin typeface="Wide Latin" pitchFamily="18" charset="0"/>
              </a:rPr>
              <a:t/>
            </a:r>
            <a:br>
              <a:rPr lang="id-ID" sz="1200" dirty="0" smtClean="0">
                <a:latin typeface="Wide Latin" pitchFamily="18" charset="0"/>
              </a:rPr>
            </a:br>
            <a:r>
              <a:rPr lang="id-ID" sz="1200" dirty="0" smtClean="0">
                <a:latin typeface="Wide Latin" pitchFamily="18" charset="0"/>
              </a:rPr>
              <a:t>Sdr. Elias Laia, OFS</a:t>
            </a:r>
            <a:endParaRPr lang="id-ID" sz="1200" dirty="0"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480</TotalTime>
  <Words>18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HAPPY BIRTHDAY  TO OFS KOREA  75 YEARS OF JOURNEY  WITH FRANCIS AND CHRIST</vt:lpstr>
      <vt:lpstr>GREETINGS FROM THE SISTERS AND BROTHERS IN INDONESIA</vt:lpstr>
      <vt:lpstr>Slide 3</vt:lpstr>
      <vt:lpstr>Slide 4</vt:lpstr>
      <vt:lpstr>OFS Yakoba, Cipanas, Indonesia</vt:lpstr>
      <vt:lpstr>Slide 6</vt:lpstr>
      <vt:lpstr>Slide 7</vt:lpstr>
      <vt:lpstr>Slide 8</vt:lpstr>
      <vt:lpstr>DEWAN NASIONAL OFS INDONESIA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BIRTHDAY TO OFS KOREA – 75 YARS OF JOURNEY WITH FRANCIS AND CHRIST</dc:title>
  <dc:creator>Tresita</dc:creator>
  <cp:lastModifiedBy>Tresita</cp:lastModifiedBy>
  <cp:revision>27</cp:revision>
  <dcterms:created xsi:type="dcterms:W3CDTF">2013-04-30T07:05:55Z</dcterms:created>
  <dcterms:modified xsi:type="dcterms:W3CDTF">2013-05-01T06:49:59Z</dcterms:modified>
</cp:coreProperties>
</file>